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D96C8-6CCC-4A49-ADB6-0377A3E87920}" type="datetimeFigureOut">
              <a:rPr lang="en-US" smtClean="0"/>
              <a:t>4/25/14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A738F-6ACB-7940-BBBE-D58EA9B2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7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://db2.photoresearchers.com/preview/10201664/SA8554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" u="sng" dirty="0">
                <a:solidFill>
                  <a:srgbClr val="2200CC"/>
                </a:solidFill>
                <a:hlinkClick r:id="rId3"/>
              </a:rPr>
              <a:t>http://db2.photoresearchers.com/preview/10201664/SA8554.html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9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7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7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1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7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9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3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2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8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2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9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2C495-BB3C-6F4A-AB13-F5163676595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3CFCE-F6F4-AA4C-A452-D027A030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0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 </a:t>
            </a:r>
          </a:p>
        </p:txBody>
      </p:sp>
      <p:pic>
        <p:nvPicPr>
          <p:cNvPr id="24" name="Shape 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333137" y="1762587"/>
            <a:ext cx="6477724" cy="4805312"/>
          </a:xfrm>
          <a:prstGeom prst="rect">
            <a:avLst/>
          </a:prstGeom>
        </p:spPr>
      </p:pic>
      <p:sp>
        <p:nvSpPr>
          <p:cNvPr id="25" name="Shape 25"/>
          <p:cNvSpPr txBox="1"/>
          <p:nvPr/>
        </p:nvSpPr>
        <p:spPr>
          <a:xfrm>
            <a:off x="276749" y="239216"/>
            <a:ext cx="8590500" cy="16629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4000" dirty="0">
                <a:solidFill>
                  <a:srgbClr val="FFFFFF"/>
                </a:solidFill>
              </a:rPr>
              <a:t>Look at this fossil tooth. What kind of animal might it be from?</a:t>
            </a:r>
            <a:r>
              <a:rPr lang="en" sz="11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917220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</dc:creator>
  <cp:lastModifiedBy>Megan</cp:lastModifiedBy>
  <cp:revision>2</cp:revision>
  <dcterms:created xsi:type="dcterms:W3CDTF">2014-04-25T16:51:42Z</dcterms:created>
  <dcterms:modified xsi:type="dcterms:W3CDTF">2014-04-25T16:52:49Z</dcterms:modified>
</cp:coreProperties>
</file>